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287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836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733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380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265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420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274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964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86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35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974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6EC73-B7E1-4EB0-B22D-542E6159ABF9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7AD2B-43B5-4ECC-A651-4C22E4A8A1BA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27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987" y="3033712"/>
            <a:ext cx="324802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23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Grupo Nutresa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Chacon Navarro</dc:creator>
  <cp:lastModifiedBy>Catherine Chacon Navarro</cp:lastModifiedBy>
  <cp:revision>1</cp:revision>
  <dcterms:created xsi:type="dcterms:W3CDTF">2017-05-15T18:19:52Z</dcterms:created>
  <dcterms:modified xsi:type="dcterms:W3CDTF">2017-05-15T18:20:09Z</dcterms:modified>
</cp:coreProperties>
</file>