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s-C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s-C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6EC73-B7E1-4EB0-B22D-542E6159ABF9}" type="datetimeFigureOut">
              <a:rPr lang="es-CO" smtClean="0"/>
              <a:t>15/05/2017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7AD2B-43B5-4ECC-A651-4C22E4A8A1BA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02871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C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6EC73-B7E1-4EB0-B22D-542E6159ABF9}" type="datetimeFigureOut">
              <a:rPr lang="es-CO" smtClean="0"/>
              <a:t>15/05/2017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7AD2B-43B5-4ECC-A651-4C22E4A8A1BA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38363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C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6EC73-B7E1-4EB0-B22D-542E6159ABF9}" type="datetimeFigureOut">
              <a:rPr lang="es-CO" smtClean="0"/>
              <a:t>15/05/2017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7AD2B-43B5-4ECC-A651-4C22E4A8A1BA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77338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C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6EC73-B7E1-4EB0-B22D-542E6159ABF9}" type="datetimeFigureOut">
              <a:rPr lang="es-CO" smtClean="0"/>
              <a:t>15/05/2017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7AD2B-43B5-4ECC-A651-4C22E4A8A1BA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93808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s-C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6EC73-B7E1-4EB0-B22D-542E6159ABF9}" type="datetimeFigureOut">
              <a:rPr lang="es-CO" smtClean="0"/>
              <a:t>15/05/2017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7AD2B-43B5-4ECC-A651-4C22E4A8A1BA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42657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C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6EC73-B7E1-4EB0-B22D-542E6159ABF9}" type="datetimeFigureOut">
              <a:rPr lang="es-CO" smtClean="0"/>
              <a:t>15/05/2017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7AD2B-43B5-4ECC-A651-4C22E4A8A1BA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84201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C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6EC73-B7E1-4EB0-B22D-542E6159ABF9}" type="datetimeFigureOut">
              <a:rPr lang="es-CO" smtClean="0"/>
              <a:t>15/05/2017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7AD2B-43B5-4ECC-A651-4C22E4A8A1BA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2749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C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6EC73-B7E1-4EB0-B22D-542E6159ABF9}" type="datetimeFigureOut">
              <a:rPr lang="es-CO" smtClean="0"/>
              <a:t>15/05/2017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7AD2B-43B5-4ECC-A651-4C22E4A8A1BA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39649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6EC73-B7E1-4EB0-B22D-542E6159ABF9}" type="datetimeFigureOut">
              <a:rPr lang="es-CO" smtClean="0"/>
              <a:t>15/05/2017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7AD2B-43B5-4ECC-A651-4C22E4A8A1BA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0865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s-C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6EC73-B7E1-4EB0-B22D-542E6159ABF9}" type="datetimeFigureOut">
              <a:rPr lang="es-CO" smtClean="0"/>
              <a:t>15/05/2017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7AD2B-43B5-4ECC-A651-4C22E4A8A1BA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0354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s-C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6EC73-B7E1-4EB0-B22D-542E6159ABF9}" type="datetimeFigureOut">
              <a:rPr lang="es-CO" smtClean="0"/>
              <a:t>15/05/2017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7AD2B-43B5-4ECC-A651-4C22E4A8A1BA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89740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s-C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46EC73-B7E1-4EB0-B22D-542E6159ABF9}" type="datetimeFigureOut">
              <a:rPr lang="es-CO" smtClean="0"/>
              <a:t>15/05/2017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87AD2B-43B5-4ECC-A651-4C22E4A8A1BA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8274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71987" y="3033712"/>
            <a:ext cx="3248025" cy="790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64237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Grupo Nutresa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Chacon Navarro</dc:creator>
  <cp:lastModifiedBy>Catherine Chacon Navarro</cp:lastModifiedBy>
  <cp:revision>1</cp:revision>
  <dcterms:created xsi:type="dcterms:W3CDTF">2017-05-15T18:19:52Z</dcterms:created>
  <dcterms:modified xsi:type="dcterms:W3CDTF">2017-05-15T18:20:09Z</dcterms:modified>
</cp:coreProperties>
</file>