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87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836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33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380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65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420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274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964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86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5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974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7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447" y="2050869"/>
            <a:ext cx="8801530" cy="214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23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Grupo Nutresa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Chacon Navarro</dc:creator>
  <cp:lastModifiedBy>Catherine Chacon Navarro</cp:lastModifiedBy>
  <cp:revision>2</cp:revision>
  <dcterms:created xsi:type="dcterms:W3CDTF">2017-05-15T18:19:52Z</dcterms:created>
  <dcterms:modified xsi:type="dcterms:W3CDTF">2017-05-16T04:55:16Z</dcterms:modified>
</cp:coreProperties>
</file>